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Lst>
  <p:sldSz cx="12192000" cy="6858000"/>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3" d="100"/>
          <a:sy n="73" d="100"/>
        </p:scale>
        <p:origin x="4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normAutofit/>
          </a:bodyPr>
          <a:lstStyle>
            <a:lvl1pPr algn="ctr">
              <a:defRPr sz="4400" b="1">
                <a:solidFill>
                  <a:schemeClr val="accent3">
                    <a:lumMod val="50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5410200" y="5202238"/>
            <a:ext cx="9144000" cy="1655762"/>
          </a:xfrm>
        </p:spPr>
        <p:txBody>
          <a:bodyPr/>
          <a:lstStyle>
            <a:lvl1pPr marL="0" indent="0" algn="l">
              <a:buNone/>
              <a:defRPr sz="2400" b="1" baseline="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err="1" smtClean="0"/>
              <a:t>Tên</a:t>
            </a:r>
            <a:r>
              <a:rPr lang="en-US" dirty="0" smtClean="0"/>
              <a:t> </a:t>
            </a:r>
            <a:r>
              <a:rPr lang="en-US" dirty="0" err="1" smtClean="0"/>
              <a:t>báo</a:t>
            </a:r>
            <a:r>
              <a:rPr lang="en-US" dirty="0" smtClean="0"/>
              <a:t> </a:t>
            </a:r>
            <a:r>
              <a:rPr lang="en-US" dirty="0" err="1" smtClean="0"/>
              <a:t>cáo</a:t>
            </a:r>
            <a:r>
              <a:rPr lang="en-US" dirty="0" smtClean="0"/>
              <a:t> </a:t>
            </a:r>
            <a:r>
              <a:rPr lang="en-US" dirty="0" err="1" smtClean="0"/>
              <a:t>viên</a:t>
            </a:r>
            <a:endParaRPr lang="en-US" dirty="0" smtClean="0"/>
          </a:p>
          <a:p>
            <a:endParaRPr lang="en-US" dirty="0"/>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6586988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3558873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377117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69875"/>
            <a:ext cx="10515600" cy="1325563"/>
          </a:xfrm>
        </p:spPr>
        <p:txBody>
          <a:bodyPr>
            <a:normAutofit/>
          </a:bodyPr>
          <a:lstStyle>
            <a:lvl1pPr>
              <a:defRPr sz="3600" b="1">
                <a:solidFill>
                  <a:schemeClr val="accent3">
                    <a:lumMod val="50000"/>
                  </a:schemeClr>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F3722B"/>
              </a:buClr>
              <a:defRPr>
                <a:solidFill>
                  <a:srgbClr val="015D67"/>
                </a:solidFill>
              </a:defRPr>
            </a:lvl1pPr>
            <a:lvl2pPr>
              <a:defRPr>
                <a:latin typeface="Arial" panose="020B0604020202020204" pitchFamily="34" charset="0"/>
                <a:cs typeface="Arial" panose="020B0604020202020204" pitchFamily="34" charset="0"/>
              </a:defRPr>
            </a:lvl2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10415123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EB2370B-E6B1-492D-B533-F3B626D11FDA}" type="datetimeFigureOut">
              <a:rPr lang="vi-VN" smtClean="0"/>
              <a:t>07/01/2025</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293622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B2370B-E6B1-492D-B533-F3B626D11FDA}" type="datetimeFigureOut">
              <a:rPr lang="vi-VN" smtClean="0"/>
              <a:t>07/01/2025</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204480654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B2370B-E6B1-492D-B533-F3B626D11FDA}" type="datetimeFigureOut">
              <a:rPr lang="vi-VN" smtClean="0"/>
              <a:t>07/01/2025</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4106080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B2370B-E6B1-492D-B533-F3B626D11FDA}" type="datetimeFigureOut">
              <a:rPr lang="vi-VN" smtClean="0"/>
              <a:t>07/01/2025</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407262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2370B-E6B1-492D-B533-F3B626D11FDA}" type="datetimeFigureOut">
              <a:rPr lang="vi-VN" smtClean="0"/>
              <a:t>07/01/2025</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780716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EB2370B-E6B1-492D-B533-F3B626D11FDA}" type="datetimeFigureOut">
              <a:rPr lang="vi-VN" smtClean="0"/>
              <a:t>07/01/2025</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160876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EB2370B-E6B1-492D-B533-F3B626D11FDA}" type="datetimeFigureOut">
              <a:rPr lang="vi-VN" smtClean="0"/>
              <a:t>07/01/2025</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FC8A8AAE-6C24-4A90-9BCE-920F15156CB5}" type="slidenum">
              <a:rPr lang="vi-VN" smtClean="0"/>
              <a:t>‹#›</a:t>
            </a:fld>
            <a:endParaRPr lang="vi-VN"/>
          </a:p>
        </p:txBody>
      </p:sp>
    </p:spTree>
    <p:extLst>
      <p:ext uri="{BB962C8B-B14F-4D97-AF65-F5344CB8AC3E}">
        <p14:creationId xmlns:p14="http://schemas.microsoft.com/office/powerpoint/2010/main" val="1301009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B2370B-E6B1-492D-B533-F3B626D11FDA}" type="datetimeFigureOut">
              <a:rPr lang="vi-VN" smtClean="0"/>
              <a:t>07/01/2025</a:t>
            </a:fld>
            <a:endParaRPr lang="vi-V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8A8AAE-6C24-4A90-9BCE-920F15156CB5}" type="slidenum">
              <a:rPr lang="vi-VN" smtClean="0"/>
              <a:t>‹#›</a:t>
            </a:fld>
            <a:endParaRPr lang="vi-VN"/>
          </a:p>
        </p:txBody>
      </p:sp>
    </p:spTree>
    <p:extLst>
      <p:ext uri="{BB962C8B-B14F-4D97-AF65-F5344CB8AC3E}">
        <p14:creationId xmlns:p14="http://schemas.microsoft.com/office/powerpoint/2010/main" val="2066880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342496"/>
            <a:ext cx="9144000" cy="1756304"/>
          </a:xfrm>
        </p:spPr>
        <p:txBody>
          <a:bodyPr/>
          <a:lstStyle/>
          <a:p>
            <a:r>
              <a:rPr lang="en-US" dirty="0" smtClean="0"/>
              <a:t>NỘI DUNG ÔN TẬP</a:t>
            </a:r>
            <a:br>
              <a:rPr lang="en-US" dirty="0" smtClean="0"/>
            </a:br>
            <a:r>
              <a:rPr lang="en-US" dirty="0" smtClean="0"/>
              <a:t>PHÒNG CNTT</a:t>
            </a:r>
            <a:endParaRPr lang="en-US" dirty="0"/>
          </a:p>
        </p:txBody>
      </p:sp>
      <p:sp>
        <p:nvSpPr>
          <p:cNvPr id="5" name="Subtitle 4"/>
          <p:cNvSpPr>
            <a:spLocks noGrp="1"/>
          </p:cNvSpPr>
          <p:nvPr>
            <p:ph type="subTitle" idx="1"/>
          </p:nvPr>
        </p:nvSpPr>
        <p:spPr/>
        <p:txBody>
          <a:bodyPr/>
          <a:lstStyle/>
          <a:p>
            <a:r>
              <a:rPr lang="en-US" sz="1800" i="1" dirty="0" err="1" smtClean="0"/>
              <a:t>Trung</a:t>
            </a:r>
            <a:r>
              <a:rPr lang="en-US" sz="1800" i="1" dirty="0" smtClean="0"/>
              <a:t> </a:t>
            </a:r>
            <a:r>
              <a:rPr lang="en-US" sz="1800" i="1" dirty="0" err="1" smtClean="0"/>
              <a:t>tâm</a:t>
            </a:r>
            <a:r>
              <a:rPr lang="en-US" sz="1800" i="1" dirty="0" smtClean="0"/>
              <a:t> </a:t>
            </a:r>
            <a:r>
              <a:rPr lang="en-US" sz="1800" i="1" dirty="0" err="1" smtClean="0"/>
              <a:t>Kiểm</a:t>
            </a:r>
            <a:r>
              <a:rPr lang="en-US" sz="1800" i="1" dirty="0" smtClean="0"/>
              <a:t> </a:t>
            </a:r>
            <a:r>
              <a:rPr lang="en-US" sz="1800" i="1" dirty="0" err="1" smtClean="0"/>
              <a:t>soát</a:t>
            </a:r>
            <a:r>
              <a:rPr lang="en-US" sz="1800" i="1" dirty="0" smtClean="0"/>
              <a:t> </a:t>
            </a:r>
            <a:r>
              <a:rPr lang="en-US" sz="1800" i="1" dirty="0" err="1" smtClean="0"/>
              <a:t>bệnh</a:t>
            </a:r>
            <a:r>
              <a:rPr lang="en-US" sz="1800" i="1" dirty="0" smtClean="0"/>
              <a:t> </a:t>
            </a:r>
            <a:r>
              <a:rPr lang="en-US" sz="1800" i="1" dirty="0" err="1" smtClean="0"/>
              <a:t>tật</a:t>
            </a:r>
            <a:r>
              <a:rPr lang="en-US" sz="1800" i="1" dirty="0" smtClean="0"/>
              <a:t> </a:t>
            </a:r>
            <a:r>
              <a:rPr lang="en-US" sz="1800" i="1" dirty="0" err="1" smtClean="0"/>
              <a:t>Thành</a:t>
            </a:r>
            <a:r>
              <a:rPr lang="en-US" sz="1800" i="1" dirty="0" smtClean="0"/>
              <a:t> </a:t>
            </a:r>
            <a:r>
              <a:rPr lang="en-US" sz="1800" i="1" dirty="0" err="1" smtClean="0"/>
              <a:t>phố</a:t>
            </a:r>
            <a:endParaRPr lang="en-US" sz="1800" i="1" dirty="0"/>
          </a:p>
        </p:txBody>
      </p:sp>
    </p:spTree>
    <p:extLst>
      <p:ext uri="{BB962C8B-B14F-4D97-AF65-F5344CB8AC3E}">
        <p14:creationId xmlns:p14="http://schemas.microsoft.com/office/powerpoint/2010/main" val="1846057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a:latin typeface="Times New Roman" panose="02020603050405020304" pitchFamily="18" charset="0"/>
                <a:cs typeface="Times New Roman" panose="02020603050405020304" pitchFamily="18" charset="0"/>
              </a:rPr>
              <a:t>VỊ TRÍ </a:t>
            </a:r>
            <a:r>
              <a:rPr lang="pt-BR" sz="2800" dirty="0" smtClean="0">
                <a:latin typeface="Times New Roman" panose="02020603050405020304" pitchFamily="18" charset="0"/>
                <a:cs typeface="Times New Roman" panose="02020603050405020304" pitchFamily="18" charset="0"/>
              </a:rPr>
              <a:t>BÁC SĨ Y HỌC DỰ PHÒNG HẠNG </a:t>
            </a:r>
            <a:r>
              <a:rPr lang="pt-BR" sz="2800" dirty="0" smtClean="0">
                <a:latin typeface="Times New Roman" panose="02020603050405020304" pitchFamily="18" charset="0"/>
                <a:cs typeface="Times New Roman" panose="02020603050405020304" pitchFamily="18" charset="0"/>
              </a:rPr>
              <a:t>III</a:t>
            </a:r>
            <a:r>
              <a:rPr lang="en-US" b="0" dirty="0"/>
              <a:t/>
            </a:r>
            <a:br>
              <a:rPr lang="en-US" b="0" dirty="0"/>
            </a:br>
            <a:endParaRPr lang="en-US" b="0" dirty="0"/>
          </a:p>
        </p:txBody>
      </p:sp>
      <p:sp>
        <p:nvSpPr>
          <p:cNvPr id="3" name="Content Placeholder 2"/>
          <p:cNvSpPr>
            <a:spLocks noGrp="1"/>
          </p:cNvSpPr>
          <p:nvPr>
            <p:ph idx="1"/>
          </p:nvPr>
        </p:nvSpPr>
        <p:spPr/>
        <p:txBody>
          <a:bodyPr>
            <a:normAutofit fontScale="92500" lnSpcReduction="20000"/>
          </a:bodyPr>
          <a:lstStyle/>
          <a:p>
            <a:r>
              <a:rPr lang="vi-VN" dirty="0"/>
              <a:t>- Quyết định số 102/QĐ-UBND ngày 11 tháng 01 năm 2023 của UBND Thành phố Hồ Chí Minh về việc ban hành đề án “Củng cố tổ chức, bộ máy và nâng cao năng lực Trung tâm Kiểm soát bệnh tật Thành phố</a:t>
            </a:r>
            <a:r>
              <a:rPr lang="vi-VN" dirty="0" smtClean="0"/>
              <a:t>”</a:t>
            </a:r>
            <a:endParaRPr lang="en-US" dirty="0" smtClean="0"/>
          </a:p>
          <a:p>
            <a:r>
              <a:rPr lang="vi-VN" dirty="0"/>
              <a:t>Thông tư 26/2017/TT-BYT của Bộ Y tế ban hành ngày 26/06/20217 hướng dẫn chức năng, nhiệm vụ, quyền hạn và cơ cấu tổ chức của Trung tâm Kiểm soát bệnh tật tỉnh, thành phố trực thuộc trung </a:t>
            </a:r>
            <a:r>
              <a:rPr lang="vi-VN" dirty="0" smtClean="0"/>
              <a:t>ương</a:t>
            </a:r>
            <a:endParaRPr lang="en-US" dirty="0" smtClean="0"/>
          </a:p>
          <a:p>
            <a:r>
              <a:rPr lang="vi-VN" dirty="0"/>
              <a:t>Nghị định 44/2016/NĐ-CP của Bộ Y tế ban hành ngày 15/05/2016 về việc quy định chi tiết một số điều của Luật An toàn, vệ sinh lao động về hoạt động kiểm định kỹ thuật an toàn lao động, huấn luyện an toàn, vệ sinh lao </a:t>
            </a:r>
            <a:r>
              <a:rPr lang="vi-VN" dirty="0" smtClean="0"/>
              <a:t>động</a:t>
            </a:r>
            <a:endParaRPr lang="en-US" dirty="0" smtClean="0"/>
          </a:p>
          <a:p>
            <a:r>
              <a:rPr lang="vi-VN" dirty="0"/>
              <a:t>Thông tư 15/2016/TT-BYT của Bộ Y tế ban hành ngày 15/05/2016 quy định về bệnh nghề nghiệp được hưởng Bảo hiểm xã hội</a:t>
            </a:r>
            <a:endParaRPr lang="en-US" dirty="0"/>
          </a:p>
        </p:txBody>
      </p:sp>
    </p:spTree>
    <p:extLst>
      <p:ext uri="{BB962C8B-B14F-4D97-AF65-F5344CB8AC3E}">
        <p14:creationId xmlns:p14="http://schemas.microsoft.com/office/powerpoint/2010/main" val="534850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latin typeface="Times New Roman" panose="02020603050405020304" pitchFamily="18" charset="0"/>
                <a:cs typeface="Times New Roman" panose="02020603050405020304" pitchFamily="18" charset="0"/>
              </a:rPr>
              <a:t>VỊ TRÍ BÁC SĨ Y HỌC DỰ PHÒNG HẠNG III</a:t>
            </a:r>
            <a:endParaRPr lang="en-US" dirty="0"/>
          </a:p>
        </p:txBody>
      </p:sp>
      <p:sp>
        <p:nvSpPr>
          <p:cNvPr id="3" name="Content Placeholder 2"/>
          <p:cNvSpPr>
            <a:spLocks noGrp="1"/>
          </p:cNvSpPr>
          <p:nvPr>
            <p:ph idx="1"/>
          </p:nvPr>
        </p:nvSpPr>
        <p:spPr/>
        <p:txBody>
          <a:bodyPr>
            <a:normAutofit lnSpcReduction="10000"/>
          </a:bodyPr>
          <a:lstStyle/>
          <a:p>
            <a:r>
              <a:rPr lang="vi-VN" dirty="0"/>
              <a:t>Luật An toàn vệ sinh lao động năm 2015 </a:t>
            </a:r>
            <a:endParaRPr lang="en-US" smtClean="0"/>
          </a:p>
          <a:p>
            <a:r>
              <a:rPr lang="vi-VN" smtClean="0"/>
              <a:t>Thông </a:t>
            </a:r>
            <a:r>
              <a:rPr lang="vi-VN" dirty="0"/>
              <a:t>tư 19/2016/TT-BYT của Bộ Y tế ban hành ngày 30/06/2016 về việc hướng dẫn quản lý vệ sinh lao động và sức khỏe người lao </a:t>
            </a:r>
            <a:r>
              <a:rPr lang="vi-VN" dirty="0" smtClean="0"/>
              <a:t>động</a:t>
            </a:r>
            <a:endParaRPr lang="en-US" dirty="0" smtClean="0"/>
          </a:p>
          <a:p>
            <a:r>
              <a:rPr lang="vi-VN" dirty="0"/>
              <a:t>Sách “Phương pháp nghiên cứu khoa học trong y khoa” của Đại học y dược TP. HCM năm </a:t>
            </a:r>
            <a:r>
              <a:rPr lang="vi-VN" dirty="0" smtClean="0"/>
              <a:t>2006</a:t>
            </a:r>
            <a:endParaRPr lang="en-US" dirty="0" smtClean="0"/>
          </a:p>
          <a:p>
            <a:r>
              <a:rPr lang="vi-VN" dirty="0"/>
              <a:t>Sách “Sức khỏe nghề nghiệp”, PGS.TS Khương Văn Duy, Nhà xuất bản y học Hà Nội, năm </a:t>
            </a:r>
            <a:r>
              <a:rPr lang="vi-VN" dirty="0" smtClean="0"/>
              <a:t>2014</a:t>
            </a:r>
            <a:endParaRPr lang="en-US" dirty="0" smtClean="0"/>
          </a:p>
          <a:p>
            <a:r>
              <a:rPr lang="vi-VN" dirty="0"/>
              <a:t>Sách “Tổ chức, quản lý và chính sách y tế”, TS. Nguyễn Duy Luật, Bộ Y tế, nhà xuất bản Y học, năm </a:t>
            </a:r>
            <a:r>
              <a:rPr lang="vi-VN" dirty="0" smtClean="0"/>
              <a:t>2006</a:t>
            </a:r>
            <a:endParaRPr lang="en-US" dirty="0" smtClean="0"/>
          </a:p>
          <a:p>
            <a:endParaRPr lang="en-US" dirty="0"/>
          </a:p>
        </p:txBody>
      </p:sp>
    </p:spTree>
    <p:extLst>
      <p:ext uri="{BB962C8B-B14F-4D97-AF65-F5344CB8AC3E}">
        <p14:creationId xmlns:p14="http://schemas.microsoft.com/office/powerpoint/2010/main" val="244887327"/>
      </p:ext>
    </p:extLst>
  </p:cSld>
  <p:clrMapOvr>
    <a:masterClrMapping/>
  </p:clrMapOvr>
</p:sld>
</file>

<file path=ppt/theme/theme1.xml><?xml version="1.0" encoding="utf-8"?>
<a:theme xmlns:a="http://schemas.openxmlformats.org/drawingml/2006/main" name="HCDC powerpoint templat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CDC temp 1" id="{D9118189-DE2C-4CD1-A199-D4E9BF5585C5}" vid="{E6EEFF19-C172-41F7-A582-0CB512D6ADA0}"/>
    </a:ext>
  </a:extLst>
</a:theme>
</file>

<file path=docProps/app.xml><?xml version="1.0" encoding="utf-8"?>
<Properties xmlns="http://schemas.openxmlformats.org/officeDocument/2006/extended-properties" xmlns:vt="http://schemas.openxmlformats.org/officeDocument/2006/docPropsVTypes">
  <Template/>
  <TotalTime>177</TotalTime>
  <Words>303</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HCDC powerpoint template</vt:lpstr>
      <vt:lpstr>NỘI DUNG ÔN TẬP PHÒNG CNTT</vt:lpstr>
      <vt:lpstr>VỊ TRÍ BÁC SĨ Y HỌC DỰ PHÒNG HẠNG III </vt:lpstr>
      <vt:lpstr>VỊ TRÍ BÁC SĨ Y HỌC DỰ PHÒNG HẠNG III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BÁO CÁO TRUYỀN THÔNG ngày 29/6/2022</dc:title>
  <dc:creator>Admin</dc:creator>
  <cp:lastModifiedBy>Dell</cp:lastModifiedBy>
  <cp:revision>13</cp:revision>
  <dcterms:created xsi:type="dcterms:W3CDTF">2024-11-15T03:58:35Z</dcterms:created>
  <dcterms:modified xsi:type="dcterms:W3CDTF">2025-01-07T16:59:29Z</dcterms:modified>
</cp:coreProperties>
</file>